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aldas" initials="D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9890" autoAdjust="0"/>
  </p:normalViewPr>
  <p:slideViewPr>
    <p:cSldViewPr snapToGrid="0">
      <p:cViewPr>
        <p:scale>
          <a:sx n="116" d="100"/>
          <a:sy n="116" d="100"/>
        </p:scale>
        <p:origin x="-114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628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045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045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08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231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9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371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907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795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13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77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14C58-087F-4287-9D48-DE090ED4E34F}" type="datetimeFigureOut">
              <a:rPr lang="en-GB" smtClean="0"/>
              <a:t>21/03/2017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7F090-86F4-4BF4-A4A4-C7BA9C3416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01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594793" y="6118225"/>
            <a:ext cx="5002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200" b="1" dirty="0" smtClean="0"/>
              <a:t>On  </a:t>
            </a:r>
            <a:r>
              <a:rPr lang="en-GB" sz="1200" b="1" dirty="0"/>
              <a:t>login a student, user is presented with activity screen for uploading files to the system, along with all files that the user has uploaded in a table.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204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8" r="4636" b="8607"/>
          <a:stretch>
            <a:fillRect/>
          </a:stretch>
        </p:blipFill>
        <p:spPr bwMode="auto">
          <a:xfrm>
            <a:off x="0" y="0"/>
            <a:ext cx="12192000" cy="600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29448" y="827217"/>
            <a:ext cx="4333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chemeClr val="accent1"/>
                </a:solidFill>
              </a:rPr>
              <a:t>Student Functions &amp; Features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8546" y="365552"/>
            <a:ext cx="18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smtClean="0"/>
              <a:t>Student Account Functionality</a:t>
            </a:r>
          </a:p>
        </p:txBody>
      </p:sp>
    </p:spTree>
    <p:extLst>
      <p:ext uri="{BB962C8B-B14F-4D97-AF65-F5344CB8AC3E}">
        <p14:creationId xmlns:p14="http://schemas.microsoft.com/office/powerpoint/2010/main" val="657578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" t="7690" r="5579" b="17929"/>
          <a:stretch/>
        </p:blipFill>
        <p:spPr bwMode="auto">
          <a:xfrm>
            <a:off x="0" y="-1"/>
            <a:ext cx="12192000" cy="541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78805" y="5566774"/>
            <a:ext cx="51171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Internal account communications &amp; notifications hub</a:t>
            </a:r>
          </a:p>
        </p:txBody>
      </p:sp>
    </p:spTree>
    <p:extLst>
      <p:ext uri="{BB962C8B-B14F-4D97-AF65-F5344CB8AC3E}">
        <p14:creationId xmlns:p14="http://schemas.microsoft.com/office/powerpoint/2010/main" val="487410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4" r="4493"/>
          <a:stretch/>
        </p:blipFill>
        <p:spPr bwMode="auto">
          <a:xfrm>
            <a:off x="0" y="0"/>
            <a:ext cx="12192000" cy="6623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44145" y="6044569"/>
            <a:ext cx="51171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Account notifications are also available externally via webmail client.</a:t>
            </a:r>
          </a:p>
        </p:txBody>
      </p:sp>
    </p:spTree>
    <p:extLst>
      <p:ext uri="{BB962C8B-B14F-4D97-AF65-F5344CB8AC3E}">
        <p14:creationId xmlns:p14="http://schemas.microsoft.com/office/powerpoint/2010/main" val="321093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33001" y="6069789"/>
            <a:ext cx="7925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/>
              <a:t>Choosing the select files option enables report document uploads, but can only be submitted for approval by a coordinator by checking the terms and conditions box, doing so unlocks the upload button</a:t>
            </a:r>
            <a:endParaRPr lang="en-GB" sz="12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4709" b="9533"/>
          <a:stretch/>
        </p:blipFill>
        <p:spPr bwMode="auto">
          <a:xfrm>
            <a:off x="0" y="-1"/>
            <a:ext cx="12192000" cy="595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9472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6808" y="3760384"/>
            <a:ext cx="4027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Several items can be selected for a single upload</a:t>
            </a:r>
          </a:p>
          <a:p>
            <a:pPr marL="171450" indent="-171450">
              <a:buFontTx/>
              <a:buChar char="-"/>
            </a:pPr>
            <a:endParaRPr lang="en-GB" sz="12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6" t="7894" r="37691" b="41477"/>
          <a:stretch/>
        </p:blipFill>
        <p:spPr bwMode="auto">
          <a:xfrm>
            <a:off x="6211329" y="39828"/>
            <a:ext cx="5980671" cy="3665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5" t="25880" r="4860" b="8399"/>
          <a:stretch/>
        </p:blipFill>
        <p:spPr bwMode="auto">
          <a:xfrm>
            <a:off x="29761" y="39828"/>
            <a:ext cx="6563646" cy="3148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6" t="30168" r="38802" b="40985"/>
          <a:stretch/>
        </p:blipFill>
        <p:spPr bwMode="auto">
          <a:xfrm>
            <a:off x="6236043" y="4037383"/>
            <a:ext cx="5544065" cy="2088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83581" y="5069365"/>
            <a:ext cx="583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Upload confirmation requires user to agree to attached terms and conditions</a:t>
            </a:r>
          </a:p>
          <a:p>
            <a:endParaRPr lang="en-GB" sz="1200" b="1" dirty="0"/>
          </a:p>
        </p:txBody>
      </p:sp>
    </p:spTree>
    <p:extLst>
      <p:ext uri="{BB962C8B-B14F-4D97-AF65-F5344CB8AC3E}">
        <p14:creationId xmlns:p14="http://schemas.microsoft.com/office/powerpoint/2010/main" val="3070149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212757" y="5782116"/>
            <a:ext cx="46384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- Uploads will be stored within the users server space for later selection</a:t>
            </a:r>
            <a:endParaRPr lang="en-GB" sz="12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9" r="4607" b="14298"/>
          <a:stretch/>
        </p:blipFill>
        <p:spPr bwMode="auto">
          <a:xfrm>
            <a:off x="3065" y="0"/>
            <a:ext cx="12192000" cy="5586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4362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8" t="10999" r="38521" b="9728"/>
          <a:stretch/>
        </p:blipFill>
        <p:spPr bwMode="auto">
          <a:xfrm>
            <a:off x="0" y="148275"/>
            <a:ext cx="6287498" cy="6491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604069" y="2446137"/>
            <a:ext cx="5241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New uploads require the user to refresh the page</a:t>
            </a:r>
          </a:p>
          <a:p>
            <a:pPr marL="171450" indent="-171450">
              <a:buFontTx/>
              <a:buChar char="-"/>
            </a:pPr>
            <a:endParaRPr lang="en-GB" sz="1200" b="1" dirty="0" smtClean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The ‘Manage’ tab features basic options for editing and removing files while on the site</a:t>
            </a:r>
            <a:endParaRPr lang="en-GB" sz="1200" b="1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7" t="51920" r="38483" b="9468"/>
          <a:stretch/>
        </p:blipFill>
        <p:spPr bwMode="auto">
          <a:xfrm>
            <a:off x="6381565" y="3847068"/>
            <a:ext cx="5810435" cy="2940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539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6" y="2517734"/>
            <a:ext cx="3494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Upload is restricted for invalid file types</a:t>
            </a:r>
          </a:p>
          <a:p>
            <a:pPr marL="171450" indent="-171450">
              <a:buFontTx/>
              <a:buChar char="-"/>
            </a:pPr>
            <a:endParaRPr lang="en-GB" sz="1200" b="1" dirty="0" smtClean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More control over the entities being hosted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6" t="24086" r="5180" b="9802"/>
          <a:stretch/>
        </p:blipFill>
        <p:spPr bwMode="auto">
          <a:xfrm>
            <a:off x="3568090" y="0"/>
            <a:ext cx="8623910" cy="415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3" t="25212" r="38628" b="50613"/>
          <a:stretch/>
        </p:blipFill>
        <p:spPr bwMode="auto">
          <a:xfrm>
            <a:off x="254498" y="489480"/>
            <a:ext cx="6253393" cy="2001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1" t="25616" r="38360" b="46863"/>
          <a:stretch/>
        </p:blipFill>
        <p:spPr bwMode="auto">
          <a:xfrm>
            <a:off x="2273643" y="4242486"/>
            <a:ext cx="6941547" cy="2508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8256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2" t="22484" r="38597" b="5216"/>
          <a:stretch/>
        </p:blipFill>
        <p:spPr bwMode="auto">
          <a:xfrm>
            <a:off x="74140" y="131804"/>
            <a:ext cx="4184822" cy="398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6" t="21645" r="37858" b="34806"/>
          <a:stretch/>
        </p:blipFill>
        <p:spPr bwMode="auto">
          <a:xfrm>
            <a:off x="5988908" y="0"/>
            <a:ext cx="6203092" cy="3469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4140" y="4115681"/>
            <a:ext cx="46790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The User library includes search, filter and navigation options for handling </a:t>
            </a:r>
          </a:p>
          <a:p>
            <a:pPr marL="171450" indent="-171450">
              <a:buFontTx/>
              <a:buChar char="-"/>
            </a:pPr>
            <a:endParaRPr lang="en-GB" sz="1200" b="1" dirty="0" smtClean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Beneath said library is a bulk action setting for functions influencing larger batches of files.</a:t>
            </a:r>
          </a:p>
          <a:p>
            <a:pPr marL="171450" indent="-171450">
              <a:buFontTx/>
              <a:buChar char="-"/>
            </a:pPr>
            <a:endParaRPr lang="en-GB" sz="1200" b="1" dirty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Files can be selected for this through left-clicking</a:t>
            </a:r>
          </a:p>
          <a:p>
            <a:pPr marL="171450" indent="-171450">
              <a:buFontTx/>
              <a:buChar char="-"/>
            </a:pPr>
            <a:endParaRPr lang="en-GB" sz="1200" b="1" dirty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Potentially this allows the transmitting of files between users</a:t>
            </a: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6" t="48370" r="38604" b="31497"/>
          <a:stretch/>
        </p:blipFill>
        <p:spPr bwMode="auto">
          <a:xfrm>
            <a:off x="6096000" y="2708920"/>
            <a:ext cx="4909750" cy="130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0" t="48193" r="71346" b="37867"/>
          <a:stretch/>
        </p:blipFill>
        <p:spPr bwMode="auto">
          <a:xfrm>
            <a:off x="7241059" y="2578689"/>
            <a:ext cx="1721708" cy="136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5" t="28531" r="39430" b="36961"/>
          <a:stretch/>
        </p:blipFill>
        <p:spPr bwMode="auto">
          <a:xfrm>
            <a:off x="6100699" y="3945925"/>
            <a:ext cx="6181916" cy="2912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6556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78" t="7608" r="5237" b="46101"/>
          <a:stretch/>
        </p:blipFill>
        <p:spPr bwMode="auto">
          <a:xfrm>
            <a:off x="0" y="327160"/>
            <a:ext cx="9943070" cy="3434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8546" y="50162"/>
            <a:ext cx="34943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smtClean="0"/>
              <a:t>Account Communication Features</a:t>
            </a:r>
          </a:p>
        </p:txBody>
      </p:sp>
    </p:spTree>
    <p:extLst>
      <p:ext uri="{BB962C8B-B14F-4D97-AF65-F5344CB8AC3E}">
        <p14:creationId xmlns:p14="http://schemas.microsoft.com/office/powerpoint/2010/main" val="754417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1" t="7688" r="24573" b="13397"/>
          <a:stretch/>
        </p:blipFill>
        <p:spPr bwMode="auto">
          <a:xfrm>
            <a:off x="0" y="0"/>
            <a:ext cx="6804454" cy="541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04454" y="50162"/>
            <a:ext cx="34943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smtClean="0"/>
              <a:t>Student Account Settings &amp; Details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01810" y="764115"/>
            <a:ext cx="5117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200" b="1" dirty="0" smtClean="0"/>
              <a:t>Account profile view, basic summary of account or user</a:t>
            </a:r>
          </a:p>
          <a:p>
            <a:pPr marL="171450" indent="-171450">
              <a:buFontTx/>
              <a:buChar char="-"/>
            </a:pPr>
            <a:endParaRPr lang="en-GB" sz="1200" b="1" dirty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Features links to inter and intra communications</a:t>
            </a:r>
          </a:p>
          <a:p>
            <a:pPr marL="171450" indent="-171450">
              <a:buFontTx/>
              <a:buChar char="-"/>
            </a:pPr>
            <a:endParaRPr lang="en-GB" sz="1200" b="1" dirty="0"/>
          </a:p>
          <a:p>
            <a:pPr marL="171450" indent="-171450">
              <a:buFontTx/>
              <a:buChar char="-"/>
            </a:pPr>
            <a:r>
              <a:rPr lang="en-GB" sz="1200" b="1" dirty="0" smtClean="0"/>
              <a:t>Grants access to user account settings, for control over personal details &amp; account security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9" t="10663" r="24453" b="21705"/>
          <a:stretch/>
        </p:blipFill>
        <p:spPr bwMode="auto">
          <a:xfrm>
            <a:off x="5797099" y="2537255"/>
            <a:ext cx="6406510" cy="4320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0834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246</Words>
  <Application>Microsoft Office PowerPoint</Application>
  <PresentationFormat>Custom</PresentationFormat>
  <Paragraphs>29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Donaldas</dc:creator>
  <cp:lastModifiedBy>Martin Whitford</cp:lastModifiedBy>
  <cp:revision>14</cp:revision>
  <dcterms:created xsi:type="dcterms:W3CDTF">2017-03-20T16:57:17Z</dcterms:created>
  <dcterms:modified xsi:type="dcterms:W3CDTF">2017-03-22T03:14:34Z</dcterms:modified>
</cp:coreProperties>
</file>

<file path=docProps/thumbnail.jpeg>
</file>